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5187-C38C-4B8A-8877-52F5B9223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5AF8A-8361-46A0-A64F-D37F2BF3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DD851-E824-422F-BF00-B8376D40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5F5C5-308F-49D7-830C-473A97DE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482F8-C3E7-44D2-8C79-8A8FD9F3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1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A08-D06D-4EA7-8E8A-F0E36AF1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EFD00-4EA3-41B7-A76A-15156471A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F8038-5605-44FF-9B2A-6FAA7B60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8BB02-78C4-49EE-BD77-0E17547C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B8A21-4E19-4560-813C-36E2CA64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3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54B5C-F92D-486B-8435-42BE2085A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E3675-9D74-4357-BB12-7672ECFA2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D2BC-CEF6-43FD-9F6E-21FEEED0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8C7F0-BF78-470F-9781-AB31B6DA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5EE33-6218-490D-9F70-F47F3F9F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9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890F-3DA3-4911-ADEC-3F52942B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91F43-38F7-4619-851A-C13776E04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FF8EF-3554-4454-99BF-C33727B3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9B5B8-ABAC-4152-8D4E-A77A1317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7F9DE-804E-4A75-A77E-92150BCD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89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FC19-31C8-4303-AC7F-B21BA8B6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5C4D-5138-4BAF-95E1-536E0005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B90BA-858D-4B7D-B511-1C335923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0856-DCBB-407D-BE89-88BBD463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6FF79-5FAC-4DDC-979E-3985E7E5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31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9384-101F-4061-A080-D3EB280F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2506D-57CA-44B4-B795-894708BC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C303B-B704-41AC-9AF9-6D0F84E34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153E6-1B40-4473-A79E-BC48C18C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78CE6-A074-4A95-A23A-67273B19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B64FA-FAB6-4BDE-B4F8-6C5A01DC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0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ABB0-204A-4BA6-BAC9-C722A8616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1D46E-ADC2-4642-A24E-1D64ABC68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F7541-202C-4AEC-A617-F9E81DFEB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D9396-F7E5-4D2C-812F-A7B826C1C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0F5A9-CA19-4206-9A03-0EB7F76DB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AB118-F2A0-4163-AB87-FC3E3767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B04C-F056-4B76-A639-F0FEAD5E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0FA7F-1371-4DDB-BB77-7BB3D27C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28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C88E-9E30-4B28-B453-09DAD93D3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9E2F0-106B-47A0-BC04-90915142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BD0D6-E14E-4B64-BF20-2E645FB5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B2673-11E3-4DEB-8556-5FEEF563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5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1685E-D4DF-4CBF-B3CC-041F69EB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9F93A-484E-4A79-92CF-1E3DEAEB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334CA-B238-4BE3-A267-EF310AF5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70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B2EC-9A49-4455-9F14-D76ECCA7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BB141-19D7-46C7-B248-5D97BC076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41272-17BB-472C-9E19-C26486348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20BF5-66BC-4746-A42D-51D07AB8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A5CB-A40C-4E96-B80A-5C6354CC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04E15-ABA0-4C7A-BAFF-9B0A2E83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5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1939-9736-4336-B14D-0B77B3EA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432BF-A3C4-4F80-A546-DA76593B9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D19B0-470E-4DD3-BF03-4A883E740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530BE-545B-4A6C-8EE5-23CFB6F9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4C7D-D444-488D-956E-C05C268E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FEDAB-48D3-4F89-AC50-354CC5FD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67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497AE-C708-4CCD-BC6F-F8817D4A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F9E4-39A5-494A-8D49-EE4482B01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0DB88-5381-4E52-978F-69438712B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1DAC-4023-467A-AF7C-567A5DA40AB1}" type="datetimeFigureOut">
              <a:rPr lang="en-GB" smtClean="0"/>
              <a:t>03/12/2017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8587-FDF4-41AF-A1C9-CB60DBB2E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ACC12-4C43-4359-AFE2-813028A59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499BC-42AB-438E-8169-15E23C36C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25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1DCC52CC-155E-43B9-8D60-739E71815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3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A46A9-EC30-457E-BDFF-A25AEA122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17" y="45962"/>
            <a:ext cx="4637313" cy="6729117"/>
          </a:xfrm>
        </p:spPr>
      </p:pic>
    </p:spTree>
    <p:extLst>
      <p:ext uri="{BB962C8B-B14F-4D97-AF65-F5344CB8AC3E}">
        <p14:creationId xmlns:p14="http://schemas.microsoft.com/office/powerpoint/2010/main" val="218767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59B27EE3-7586-44B5-95BF-681FABBE2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8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302941-BA46-4F98-997D-3BBD72AC1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70" y="69533"/>
            <a:ext cx="4408148" cy="6396581"/>
          </a:xfrm>
        </p:spPr>
      </p:pic>
    </p:spTree>
    <p:extLst>
      <p:ext uri="{BB962C8B-B14F-4D97-AF65-F5344CB8AC3E}">
        <p14:creationId xmlns:p14="http://schemas.microsoft.com/office/powerpoint/2010/main" val="3633802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F74B7-295E-469D-82AB-F0A9CBFEF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3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BDD0E7-C82A-4820-BECC-E636D0280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7" y="0"/>
            <a:ext cx="4726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2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E1E9F1-AED6-4161-BA4E-E0876E3E6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91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818839-06BD-423A-9C11-5E204C8C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3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32C81-3E13-43FF-98AD-3ADE70A8E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DA8AFD-3F08-4559-854C-77D3DD914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83874"/>
            <a:ext cx="4519747" cy="6558519"/>
          </a:xfrm>
        </p:spPr>
      </p:pic>
    </p:spTree>
    <p:extLst>
      <p:ext uri="{BB962C8B-B14F-4D97-AF65-F5344CB8AC3E}">
        <p14:creationId xmlns:p14="http://schemas.microsoft.com/office/powerpoint/2010/main" val="419689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B841-0B08-45C6-993B-8AED61F4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5AE42-83D6-40A0-886D-A2591662B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2" y="406112"/>
            <a:ext cx="4362994" cy="6331058"/>
          </a:xfrm>
        </p:spPr>
      </p:pic>
    </p:spTree>
    <p:extLst>
      <p:ext uri="{BB962C8B-B14F-4D97-AF65-F5344CB8AC3E}">
        <p14:creationId xmlns:p14="http://schemas.microsoft.com/office/powerpoint/2010/main" val="293741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0CACC4-AFBE-40AF-899D-BDAF5479D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99039"/>
            <a:ext cx="4741817" cy="619320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09532AA-ED9A-4A7A-8A62-FFE83881D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37" y="299039"/>
            <a:ext cx="5238206" cy="61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34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DC6C-E481-4591-B244-43C34B80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972BA2-9F47-491D-B753-0AC29DB0E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-67769"/>
            <a:ext cx="4663440" cy="6767030"/>
          </a:xfrm>
        </p:spPr>
      </p:pic>
    </p:spTree>
    <p:extLst>
      <p:ext uri="{BB962C8B-B14F-4D97-AF65-F5344CB8AC3E}">
        <p14:creationId xmlns:p14="http://schemas.microsoft.com/office/powerpoint/2010/main" val="53065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936429-A91A-4289-9488-29A152523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2" y="8052"/>
            <a:ext cx="4637314" cy="6729118"/>
          </a:xfrm>
        </p:spPr>
      </p:pic>
    </p:spTree>
    <p:extLst>
      <p:ext uri="{BB962C8B-B14F-4D97-AF65-F5344CB8AC3E}">
        <p14:creationId xmlns:p14="http://schemas.microsoft.com/office/powerpoint/2010/main" val="382108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53599-6C57-4D1F-8800-ED526DF51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64918"/>
            <a:ext cx="4676503" cy="6785985"/>
          </a:xfrm>
        </p:spPr>
      </p:pic>
    </p:spTree>
    <p:extLst>
      <p:ext uri="{BB962C8B-B14F-4D97-AF65-F5344CB8AC3E}">
        <p14:creationId xmlns:p14="http://schemas.microsoft.com/office/powerpoint/2010/main" val="2884014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274C70-5E32-4AE7-80BE-2386BBB84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83874"/>
            <a:ext cx="4506685" cy="6539565"/>
          </a:xfrm>
        </p:spPr>
      </p:pic>
    </p:spTree>
    <p:extLst>
      <p:ext uri="{BB962C8B-B14F-4D97-AF65-F5344CB8AC3E}">
        <p14:creationId xmlns:p14="http://schemas.microsoft.com/office/powerpoint/2010/main" val="31238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193069-6E5B-41AE-9C30-B5EDD1A8F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4" y="159694"/>
            <a:ext cx="4506686" cy="6539567"/>
          </a:xfrm>
        </p:spPr>
      </p:pic>
    </p:spTree>
    <p:extLst>
      <p:ext uri="{BB962C8B-B14F-4D97-AF65-F5344CB8AC3E}">
        <p14:creationId xmlns:p14="http://schemas.microsoft.com/office/powerpoint/2010/main" val="700468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59BD39-234E-4C4D-8498-E3763CF4B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32" y="140738"/>
            <a:ext cx="4402182" cy="6387924"/>
          </a:xfrm>
        </p:spPr>
      </p:pic>
    </p:spTree>
    <p:extLst>
      <p:ext uri="{BB962C8B-B14F-4D97-AF65-F5344CB8AC3E}">
        <p14:creationId xmlns:p14="http://schemas.microsoft.com/office/powerpoint/2010/main" val="35616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F4587-4E21-46ED-9798-C5C271494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25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80956E-BCAA-4D23-BC7B-014080B2F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3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331A4-F07C-4354-85D4-2CE9349AB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34" y="0"/>
            <a:ext cx="47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8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BF8957-0063-461D-BC6C-E618876AA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8" y="0"/>
            <a:ext cx="969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4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B070B32-70C7-45FB-AFF0-6C274FE21BFE}"/>
              </a:ext>
            </a:extLst>
          </p:cNvPr>
          <p:cNvGrpSpPr/>
          <p:nvPr/>
        </p:nvGrpSpPr>
        <p:grpSpPr>
          <a:xfrm>
            <a:off x="1028896" y="0"/>
            <a:ext cx="9452370" cy="6858000"/>
            <a:chOff x="388816" y="0"/>
            <a:chExt cx="945237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540BF5-6EA6-48BB-AE75-BC2248137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16" y="0"/>
              <a:ext cx="4726185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C3B1C3-7233-45B6-9C66-B4E9155C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001" y="0"/>
              <a:ext cx="472618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415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0504F5-4832-4D22-9FB2-88631F32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8" y="0"/>
            <a:ext cx="969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64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1F685-7D28-4F31-9CC5-B780DC5F4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8" y="0"/>
            <a:ext cx="969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EE26F5-E3F3-44A7-8384-1C9EFFAEF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16" y="0"/>
            <a:ext cx="485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56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8624C-0166-4287-BEE7-8E16DDC28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16" y="0"/>
            <a:ext cx="485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5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8B70F-ECF3-4E18-87BB-966B5D572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05" y="102871"/>
            <a:ext cx="4538261" cy="6585312"/>
          </a:xfrm>
        </p:spPr>
      </p:pic>
    </p:spTree>
    <p:extLst>
      <p:ext uri="{BB962C8B-B14F-4D97-AF65-F5344CB8AC3E}">
        <p14:creationId xmlns:p14="http://schemas.microsoft.com/office/powerpoint/2010/main" val="118229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7900BF-419D-47C3-BD4B-5F3917646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64918"/>
            <a:ext cx="4598126" cy="6672254"/>
          </a:xfrm>
        </p:spPr>
      </p:pic>
    </p:spTree>
    <p:extLst>
      <p:ext uri="{BB962C8B-B14F-4D97-AF65-F5344CB8AC3E}">
        <p14:creationId xmlns:p14="http://schemas.microsoft.com/office/powerpoint/2010/main" val="355240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E70B6-5B3F-4B3E-8649-15F66738D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52" y="216083"/>
            <a:ext cx="4428308" cy="6425834"/>
          </a:xfrm>
        </p:spPr>
      </p:pic>
    </p:spTree>
    <p:extLst>
      <p:ext uri="{BB962C8B-B14F-4D97-AF65-F5344CB8AC3E}">
        <p14:creationId xmlns:p14="http://schemas.microsoft.com/office/powerpoint/2010/main" val="20188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001055-890D-42B5-82AA-2B53B9F33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02" y="630554"/>
            <a:ext cx="4210595" cy="61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011C821-BB94-4717-A8A6-DED1D6F5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94" y="202403"/>
            <a:ext cx="4447211" cy="64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0408D-178F-4C5F-878C-96F734F4C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3" y="-269179"/>
            <a:ext cx="4911634" cy="7127179"/>
          </a:xfrm>
        </p:spPr>
      </p:pic>
    </p:spTree>
    <p:extLst>
      <p:ext uri="{BB962C8B-B14F-4D97-AF65-F5344CB8AC3E}">
        <p14:creationId xmlns:p14="http://schemas.microsoft.com/office/powerpoint/2010/main" val="63568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Bevis</dc:creator>
  <cp:lastModifiedBy>Bevis</cp:lastModifiedBy>
  <cp:revision>5</cp:revision>
  <dcterms:created xsi:type="dcterms:W3CDTF">2017-12-02T17:21:11Z</dcterms:created>
  <dcterms:modified xsi:type="dcterms:W3CDTF">2017-12-03T18:42:46Z</dcterms:modified>
</cp:coreProperties>
</file>